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37" r:id="rId3"/>
    <p:sldId id="281" r:id="rId4"/>
    <p:sldId id="339" r:id="rId5"/>
    <p:sldId id="340" r:id="rId6"/>
    <p:sldId id="342" r:id="rId7"/>
    <p:sldId id="343" r:id="rId8"/>
    <p:sldId id="344" r:id="rId9"/>
    <p:sldId id="345" r:id="rId10"/>
    <p:sldId id="258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8" r:id="rId29"/>
    <p:sldId id="330" r:id="rId30"/>
    <p:sldId id="332" r:id="rId31"/>
    <p:sldId id="333" r:id="rId32"/>
    <p:sldId id="334" r:id="rId33"/>
    <p:sldId id="335" r:id="rId34"/>
    <p:sldId id="336" r:id="rId35"/>
    <p:sldId id="263" r:id="rId3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74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194" y="1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7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76C1-4C2B-42F4-9B93-2AB06C19CB78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デンソーテン</a:t>
            </a:r>
            <a:r>
              <a:rPr lang="ja-JP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中津川製作所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小加部和孝様</a:t>
            </a:r>
            <a:endParaRPr lang="ja-JP" altLang="en-US" sz="12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22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航空自衛隊基地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第２補給処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越智信介様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32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ＱＣサークル本部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本部長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佐々木真一様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01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　支部長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日本特殊陶業株式会社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高柳好之様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3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　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日本特殊陶業株式会社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近藤稔明様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844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株式会社豊田自動織機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古澤　智様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52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　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元・株式会社豊田自動織機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大山是夫様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18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株式会社デンソー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森　久雄様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887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株式会社アイシン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池田直将様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907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株式会社デンソー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遠藤克義様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50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元・本田技研工業株式会社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佐脇由幸様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751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杉浦製陶株式会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杉浦勇城様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668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東海支部副世話人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株式会社デンソー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難波浩三様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270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愛知地区幹事長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トヨタ紡織株式会社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新見嘉章様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757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三重地区長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パナソニック株式会社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福田　淳様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55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三重地区幹事長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パナソニック株式会社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片岡滋男様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135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静岡地区地区長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ジヤトコ株式会社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秋山佳信様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757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静岡地区幹事長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ジヤトコ株式会社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亀井　聡様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484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イビデンエンジニア　　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リング株式会社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児玉幸三様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231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イビデンキャリア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テクノ株式会社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垣見育男様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6714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287274"/>
            <a:ext cx="6533148" cy="933145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鈴木　歩様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5940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小寺克治様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36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97900"/>
            <a:ext cx="6533148" cy="980810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岐阜県商工労働部 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部長</a:t>
            </a:r>
            <a:r>
              <a:rPr lang="ja-JP" altLang="en-US" sz="8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三木文平</a:t>
            </a:r>
            <a:r>
              <a:rPr lang="zh-TW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  <a:endParaRPr lang="ja-JP" altLang="en-US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98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株式会社ＴＹＫ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牛込信隆様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231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株式会社ＴＹＫ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加藤久樹様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667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株式会社日特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スパークテックｗｋｓ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森本英克様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63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岐阜車体工業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横山峰己様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965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三菱電機株式会社　　　　　　　　　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中津川製作所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井上宜昭様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992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97900"/>
            <a:ext cx="6533148" cy="980810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岐阜県商工労働部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商工・エネルギー対策課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武藤　明</a:t>
            </a:r>
            <a:r>
              <a:rPr lang="zh-TW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  <a:endParaRPr lang="ja-JP" altLang="en-US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68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97900"/>
            <a:ext cx="6533148" cy="980810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太平洋工業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株式会社 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酒井高雄</a:t>
            </a:r>
            <a:r>
              <a:rPr lang="zh-TW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  <a:endParaRPr lang="ja-JP" altLang="en-US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21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97900"/>
            <a:ext cx="6533148" cy="9808100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杉浦製陶株式会社</a:t>
            </a:r>
            <a:r>
              <a:rPr lang="ja-JP" altLang="en-US" sz="8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8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杉浦勇城様</a:t>
            </a:r>
            <a:endParaRPr lang="ja-JP" altLang="en-US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68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寺田直樹様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3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天野正三様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896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佐野圭一様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35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163733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岐阜地区副地区長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太平洋工業株式会社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鈴井正人様</a:t>
            </a:r>
            <a:endParaRPr lang="ja-JP" altLang="en-US" sz="15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8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391</Words>
  <Application>Microsoft Office PowerPoint</Application>
  <PresentationFormat>A4 210 x 297 mm</PresentationFormat>
  <Paragraphs>118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KONDO, Mitsuhiko / 近藤 光彦</cp:lastModifiedBy>
  <cp:revision>70</cp:revision>
  <cp:lastPrinted>2022-10-17T23:47:50Z</cp:lastPrinted>
  <dcterms:created xsi:type="dcterms:W3CDTF">2018-10-02T09:06:56Z</dcterms:created>
  <dcterms:modified xsi:type="dcterms:W3CDTF">2023-10-12T00:46:16Z</dcterms:modified>
</cp:coreProperties>
</file>