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2" r:id="rId2"/>
    <p:sldId id="337" r:id="rId3"/>
    <p:sldId id="281" r:id="rId4"/>
    <p:sldId id="339" r:id="rId5"/>
    <p:sldId id="340" r:id="rId6"/>
    <p:sldId id="342" r:id="rId7"/>
    <p:sldId id="343" r:id="rId8"/>
    <p:sldId id="344" r:id="rId9"/>
    <p:sldId id="345" r:id="rId10"/>
    <p:sldId id="258" r:id="rId11"/>
    <p:sldId id="313" r:id="rId12"/>
    <p:sldId id="314" r:id="rId13"/>
    <p:sldId id="315" r:id="rId14"/>
    <p:sldId id="316" r:id="rId15"/>
    <p:sldId id="317" r:id="rId16"/>
    <p:sldId id="318" r:id="rId17"/>
    <p:sldId id="319" r:id="rId18"/>
    <p:sldId id="320" r:id="rId19"/>
    <p:sldId id="321" r:id="rId20"/>
    <p:sldId id="322" r:id="rId21"/>
    <p:sldId id="323" r:id="rId22"/>
    <p:sldId id="324" r:id="rId23"/>
    <p:sldId id="325" r:id="rId24"/>
    <p:sldId id="326" r:id="rId25"/>
    <p:sldId id="327" r:id="rId26"/>
    <p:sldId id="328" r:id="rId27"/>
    <p:sldId id="329" r:id="rId28"/>
    <p:sldId id="338" r:id="rId29"/>
    <p:sldId id="330" r:id="rId30"/>
    <p:sldId id="332" r:id="rId31"/>
    <p:sldId id="333" r:id="rId32"/>
    <p:sldId id="334" r:id="rId33"/>
    <p:sldId id="335" r:id="rId34"/>
    <p:sldId id="336" r:id="rId35"/>
    <p:sldId id="263" r:id="rId36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1748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2194" y="13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2023/10/12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165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2023/10/12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371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2023/10/12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870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2023/10/12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701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2023/10/12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1430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2023/10/12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510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2023/10/12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0043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2023/10/12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3045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2023/10/12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3539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2023/10/12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40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2023/10/12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390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176C1-4C2B-42F4-9B93-2AB06C19CB78}" type="datetimeFigureOut">
              <a:rPr kumimoji="1" lang="ja-JP" altLang="en-US" smtClean="0"/>
              <a:t>2023/10/12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4487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62426" y="163733"/>
            <a:ext cx="6533148" cy="9578533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デンソーテン</a:t>
            </a:r>
            <a:r>
              <a:rPr lang="ja-JP" alt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中津川製作所</a:t>
            </a:r>
            <a:r>
              <a:rPr lang="ja-JP" altLang="en-US" sz="6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小加部和孝様</a:t>
            </a:r>
            <a:endParaRPr lang="ja-JP" altLang="en-US" sz="125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2223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92505" y="190500"/>
            <a:ext cx="6533148" cy="9578533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航空自衛隊基地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7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</a:t>
            </a:r>
            <a:r>
              <a:rPr lang="ja-JP" altLang="en-US" sz="72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第２補給処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越智信介様</a:t>
            </a:r>
            <a:endParaRPr lang="ja-JP" altLang="en-US" sz="15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7326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62426" y="163733"/>
            <a:ext cx="6533148" cy="9578533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ＱＣサークル本部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88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本部長</a:t>
            </a:r>
            <a:r>
              <a:rPr lang="ja-JP" altLang="en-US" sz="6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佐々木真一様</a:t>
            </a:r>
            <a:endParaRPr lang="ja-JP" altLang="en-US" sz="15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4010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62426" y="163733"/>
            <a:ext cx="6533148" cy="9578533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ＱＣサークル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東海支部　支部長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66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日本特殊陶業株式会社</a:t>
            </a:r>
            <a:r>
              <a:rPr lang="ja-JP" altLang="en-US" sz="6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高柳好之様</a:t>
            </a:r>
            <a:endParaRPr lang="ja-JP" altLang="en-US" sz="15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6344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62426" y="163733"/>
            <a:ext cx="6533148" cy="9578533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ＱＣサークル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東海支部　幹事長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66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日本特殊陶業株式会社</a:t>
            </a:r>
            <a:r>
              <a:rPr lang="ja-JP" altLang="en-US" sz="6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近藤稔明様</a:t>
            </a:r>
            <a:endParaRPr lang="ja-JP" altLang="en-US" sz="15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84482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62426" y="163733"/>
            <a:ext cx="6533148" cy="9578533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ＱＣサークル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東海支部副幹事長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6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株式会社豊田自動織機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古澤　智様</a:t>
            </a:r>
            <a:endParaRPr lang="ja-JP" altLang="en-US" sz="15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15271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62426" y="163733"/>
            <a:ext cx="6533148" cy="9578533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ＱＣサークル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東海支部　世話人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6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元・株式会社豊田自動織機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大山是夫様</a:t>
            </a:r>
            <a:endParaRPr lang="ja-JP" altLang="en-US" sz="15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61814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62426" y="163733"/>
            <a:ext cx="6533148" cy="9578533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ＱＣサークル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東海支部副世話人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6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株式会社デンソー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森　久雄様</a:t>
            </a:r>
            <a:endParaRPr lang="ja-JP" altLang="en-US" sz="15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98872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62426" y="163733"/>
            <a:ext cx="6533148" cy="9578533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ＱＣサークル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東海支部副世話人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6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株式会社アイシン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池田直将様</a:t>
            </a:r>
            <a:endParaRPr lang="ja-JP" altLang="en-US" sz="15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929072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62426" y="163733"/>
            <a:ext cx="6533148" cy="9578533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ＱＣサークル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東海支部副世話人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6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株式会社デンソー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遠藤克義様</a:t>
            </a:r>
            <a:endParaRPr lang="ja-JP" altLang="en-US" sz="15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15092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62426" y="163733"/>
            <a:ext cx="6533148" cy="9578533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ＱＣサークル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東海支部副世話人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6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元・本田技研工業株式会社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佐脇由幸様</a:t>
            </a:r>
            <a:endParaRPr lang="ja-JP" altLang="en-US" sz="15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07510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92505" y="190500"/>
            <a:ext cx="6533148" cy="9578533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杉浦製陶株式会</a:t>
            </a:r>
            <a:r>
              <a:rPr lang="ja-JP" altLang="en-US" sz="72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杉浦勇城様</a:t>
            </a:r>
            <a:endParaRPr lang="ja-JP" altLang="en-US" sz="15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86689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62426" y="163733"/>
            <a:ext cx="6533148" cy="9578533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ＱＣサークル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東海支部副世話人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6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株式会社デンソー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難波浩三様</a:t>
            </a:r>
            <a:endParaRPr lang="ja-JP" altLang="en-US" sz="15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52706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62426" y="163733"/>
            <a:ext cx="6533148" cy="9578533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ＱＣサークル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愛知地区幹事長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6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トヨタ紡織株式会社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新見嘉章様</a:t>
            </a:r>
            <a:endParaRPr lang="ja-JP" altLang="en-US" sz="15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57576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62426" y="163733"/>
            <a:ext cx="6533148" cy="9578533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ＱＣサークル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三重地区長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6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パナソニック株式会社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福田　淳様</a:t>
            </a:r>
            <a:endParaRPr lang="ja-JP" altLang="en-US" sz="15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474556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62426" y="163733"/>
            <a:ext cx="6533148" cy="9578533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ＱＣサークル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三重地区幹事長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6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パナソニック株式会社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片岡滋男様</a:t>
            </a:r>
            <a:endParaRPr lang="ja-JP" altLang="en-US" sz="15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021352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62426" y="163733"/>
            <a:ext cx="6533148" cy="9578533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ＱＣサークル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静岡地区地区長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6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ジヤトコ株式会社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秋山佳信様</a:t>
            </a:r>
            <a:endParaRPr lang="ja-JP" altLang="en-US" sz="15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17579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62426" y="163733"/>
            <a:ext cx="6533148" cy="9578533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ＱＣサークル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静岡地区幹事長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6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ジヤトコ株式会社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亀井　聡様</a:t>
            </a:r>
            <a:endParaRPr lang="ja-JP" altLang="en-US" sz="15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54843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92505" y="190500"/>
            <a:ext cx="6533148" cy="9578533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イビデンエンジニア　　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リング株式会社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児玉幸三様</a:t>
            </a:r>
            <a:endParaRPr lang="ja-JP" altLang="en-US" sz="15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02315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92505" y="190500"/>
            <a:ext cx="6533148" cy="9578533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イビデンキャリア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テクノ株式会社</a:t>
            </a:r>
            <a:r>
              <a:rPr lang="ja-JP" altLang="en-US" sz="72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垣見育男様</a:t>
            </a:r>
            <a:endParaRPr lang="ja-JP" altLang="en-US" sz="15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667149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62426" y="287274"/>
            <a:ext cx="6533148" cy="9331452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イビデン株式会社</a:t>
            </a:r>
            <a:r>
              <a:rPr lang="ja-JP" altLang="en-US" sz="72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鈴木　歩様</a:t>
            </a:r>
            <a:endParaRPr lang="ja-JP" altLang="en-US" sz="15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59406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92505" y="190500"/>
            <a:ext cx="6533148" cy="9578533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イビデン株式会社</a:t>
            </a:r>
            <a:r>
              <a:rPr lang="ja-JP" altLang="en-US" sz="72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小寺克治様</a:t>
            </a:r>
            <a:endParaRPr lang="ja-JP" altLang="en-US" sz="15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9367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92505" y="97900"/>
            <a:ext cx="6533148" cy="9808100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岐阜県商工労働部 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8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部長</a:t>
            </a:r>
            <a:r>
              <a:rPr lang="ja-JP" altLang="en-US" sz="8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8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3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三木文平</a:t>
            </a:r>
            <a:r>
              <a:rPr lang="zh-TW" altLang="en-US" sz="13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</a:t>
            </a:r>
            <a:endParaRPr lang="ja-JP" altLang="en-US" sz="13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44989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92505" y="190500"/>
            <a:ext cx="6533148" cy="9578533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株式会社ＴＹＫ</a:t>
            </a:r>
            <a:r>
              <a:rPr lang="ja-JP" altLang="en-US" sz="72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牛込信隆様</a:t>
            </a:r>
            <a:endParaRPr lang="ja-JP" altLang="en-US" sz="15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22312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92505" y="190500"/>
            <a:ext cx="6533148" cy="9578533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株式会社ＴＹＫ</a:t>
            </a:r>
            <a:r>
              <a:rPr lang="ja-JP" altLang="en-US" sz="72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加藤久樹様</a:t>
            </a:r>
            <a:endParaRPr lang="ja-JP" altLang="en-US" sz="15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66677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92505" y="190500"/>
            <a:ext cx="6533148" cy="9578533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株式会社日特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スパークテックｗｋｓ</a:t>
            </a:r>
            <a:r>
              <a:rPr lang="ja-JP" altLang="en-US" sz="72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森本英克様</a:t>
            </a:r>
            <a:endParaRPr lang="ja-JP" altLang="en-US" sz="15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0631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92505" y="190500"/>
            <a:ext cx="6533148" cy="9578533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元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岐阜車体工業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株式会社</a:t>
            </a:r>
            <a:r>
              <a:rPr lang="ja-JP" altLang="en-US" sz="72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横山峰己様</a:t>
            </a:r>
            <a:endParaRPr lang="ja-JP" altLang="en-US" sz="15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79658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92505" y="190500"/>
            <a:ext cx="6533148" cy="9578533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三菱電機株式会社　　　　　　　　　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中津川製作所</a:t>
            </a:r>
            <a:r>
              <a:rPr lang="ja-JP" altLang="en-US" sz="72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井上宜昭様</a:t>
            </a:r>
            <a:endParaRPr lang="ja-JP" altLang="en-US" sz="15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29924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92505" y="97900"/>
            <a:ext cx="6533148" cy="9808100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7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岐阜県商工労働部</a:t>
            </a:r>
            <a:endParaRPr lang="en-US" altLang="ja-JP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7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商工・エネルギー対策課</a:t>
            </a:r>
            <a:r>
              <a:rPr lang="ja-JP" altLang="en-US" sz="72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3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武藤　明</a:t>
            </a:r>
            <a:r>
              <a:rPr lang="zh-TW" altLang="en-US" sz="13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</a:t>
            </a:r>
            <a:endParaRPr lang="ja-JP" altLang="en-US" sz="13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9682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92505" y="97900"/>
            <a:ext cx="6533148" cy="9808100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太平洋工業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株式会社 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8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3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酒井高雄</a:t>
            </a:r>
            <a:r>
              <a:rPr lang="zh-TW" altLang="en-US" sz="13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</a:t>
            </a:r>
            <a:endParaRPr lang="ja-JP" altLang="en-US" sz="13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2219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92505" y="97900"/>
            <a:ext cx="6533148" cy="9808100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杉浦製陶株式会社</a:t>
            </a:r>
            <a:r>
              <a:rPr lang="ja-JP" altLang="en-US" sz="8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8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3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杉浦勇城様</a:t>
            </a:r>
            <a:endParaRPr lang="ja-JP" altLang="en-US" sz="13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8680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62426" y="163733"/>
            <a:ext cx="6533148" cy="9578533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ＱＣサークル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岐阜地区世話人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6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イビデン株式会社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寺田直樹様</a:t>
            </a:r>
            <a:endParaRPr lang="ja-JP" altLang="en-US" sz="15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7335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62426" y="163733"/>
            <a:ext cx="6533148" cy="9578533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ＱＣサークル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岐阜地区地区長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カヤバ</a:t>
            </a:r>
            <a:r>
              <a:rPr lang="ja-JP" altLang="en-US" sz="6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天野正三様</a:t>
            </a:r>
            <a:endParaRPr lang="ja-JP" altLang="en-US" sz="15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8964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62426" y="163733"/>
            <a:ext cx="6533148" cy="9578533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ＱＣサークル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岐阜地区幹事長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6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カヤバ株式会社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佐野圭一様</a:t>
            </a:r>
            <a:endParaRPr lang="ja-JP" altLang="en-US" sz="15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11352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62426" y="163733"/>
            <a:ext cx="6533148" cy="9578533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ＱＣサークル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岐阜地区副地区長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6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太平洋工業株式会社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鈴井正人様</a:t>
            </a:r>
            <a:endParaRPr lang="ja-JP" altLang="en-US" sz="15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289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639</TotalTime>
  <Words>391</Words>
  <Application>Microsoft Office PowerPoint</Application>
  <PresentationFormat>A4 210 x 297 mm</PresentationFormat>
  <Paragraphs>118</Paragraphs>
  <Slides>35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35</vt:i4>
      </vt:variant>
    </vt:vector>
  </HeadingPairs>
  <TitlesOfParts>
    <vt:vector size="40" baseType="lpstr">
      <vt:lpstr>HGP創英角ｺﾞｼｯｸUB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杉坂 周子</dc:creator>
  <cp:lastModifiedBy>KONDO, Mitsuhiko / 近藤 光彦</cp:lastModifiedBy>
  <cp:revision>70</cp:revision>
  <cp:lastPrinted>2022-10-17T23:47:50Z</cp:lastPrinted>
  <dcterms:created xsi:type="dcterms:W3CDTF">2018-10-02T09:06:56Z</dcterms:created>
  <dcterms:modified xsi:type="dcterms:W3CDTF">2023-10-12T00:46:16Z</dcterms:modified>
</cp:coreProperties>
</file>